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71" r:id="rId8"/>
    <p:sldId id="262" r:id="rId9"/>
    <p:sldId id="265" r:id="rId10"/>
    <p:sldId id="270" r:id="rId11"/>
    <p:sldId id="263" r:id="rId12"/>
    <p:sldId id="264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4263F1A-4F35-40F1-8880-5CF158E91398}" type="datetimeFigureOut">
              <a:rPr lang="en-NZ" smtClean="0"/>
              <a:t>15/07/14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BD0FB00-1FF4-4891-A132-4047C1E432A7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Technically feasible and Socially acceptable?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062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Technically feasible?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799309" cy="37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8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Outdoor Furniture</a:t>
            </a:r>
            <a:endParaRPr lang="en-NZ" dirty="0"/>
          </a:p>
        </p:txBody>
      </p:sp>
      <p:pic>
        <p:nvPicPr>
          <p:cNvPr id="1026" name="Picture 2" descr="C:\Users\celder\Desktop\2013 Technology\outdoor furni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468184" cy="3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1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Cardboard Chair</a:t>
            </a:r>
            <a:endParaRPr lang="en-NZ" dirty="0"/>
          </a:p>
        </p:txBody>
      </p:sp>
      <p:pic>
        <p:nvPicPr>
          <p:cNvPr id="1026" name="Picture 2" descr="C:\Users\celder\Desktop\2013 Technology\cardboard chair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26196"/>
            <a:ext cx="4608511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0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Technically Feasible?</a:t>
            </a:r>
            <a:endParaRPr lang="en-NZ" dirty="0"/>
          </a:p>
        </p:txBody>
      </p:sp>
      <p:pic>
        <p:nvPicPr>
          <p:cNvPr id="1026" name="Picture 2" descr="C:\Users\celder\Desktop\2013 Technology\feasible socially acc\chair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580334" cy="41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8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Cat House</a:t>
            </a:r>
            <a:endParaRPr lang="en-NZ" dirty="0"/>
          </a:p>
        </p:txBody>
      </p:sp>
      <p:pic>
        <p:nvPicPr>
          <p:cNvPr id="1026" name="Picture 2" descr="C:\Users\celder\Desktop\2013 Technology\cat and cardboard hous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060848"/>
            <a:ext cx="5425371" cy="39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2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NZ" sz="4400" dirty="0" smtClean="0"/>
          </a:p>
          <a:p>
            <a:r>
              <a:rPr lang="en-NZ" sz="4400" dirty="0" smtClean="0"/>
              <a:t>How do properties of materials combine to allow the product to be socially acceptable and technically  acceptable?</a:t>
            </a:r>
            <a:endParaRPr lang="en-NZ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lder\Desktop\queen signing documen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53138" cy="3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Socially acceptable?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06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elder\Desktop\colourful pe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132856"/>
            <a:ext cx="35704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Suitable for the Queen?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754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elder\Desktop\lollie pe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47260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This one?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715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elder\Desktop\fountain pe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337795" cy="39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Or this one?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886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Socially Acceptable?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33" y="2132856"/>
            <a:ext cx="2304256" cy="36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2492896"/>
            <a:ext cx="3861885" cy="22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6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NZ" dirty="0" smtClean="0"/>
          </a:p>
          <a:p>
            <a:r>
              <a:rPr lang="en-NZ" sz="3600" dirty="0" smtClean="0"/>
              <a:t>How do the materials or properties contribute to the produce being socially accepted?</a:t>
            </a:r>
          </a:p>
          <a:p>
            <a:endParaRPr lang="en-NZ" sz="3600" dirty="0"/>
          </a:p>
          <a:p>
            <a:endParaRPr lang="en-NZ" sz="3600" dirty="0" smtClean="0"/>
          </a:p>
          <a:p>
            <a:r>
              <a:rPr lang="en-NZ" sz="3600" dirty="0" smtClean="0"/>
              <a:t>Which one do you think is socially acceptable</a:t>
            </a:r>
            <a:endParaRPr lang="en-NZ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714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  <a:p>
            <a:r>
              <a:rPr lang="en-NZ" sz="4400" dirty="0" smtClean="0"/>
              <a:t>ABLE TO FUNCTION?</a:t>
            </a:r>
            <a:endParaRPr lang="en-NZ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Technically </a:t>
            </a:r>
            <a:r>
              <a:rPr lang="en-NZ" dirty="0"/>
              <a:t>F</a:t>
            </a:r>
            <a:r>
              <a:rPr lang="en-NZ" dirty="0" smtClean="0"/>
              <a:t>easible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45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</TotalTime>
  <Words>82</Words>
  <Application>Microsoft Macintosh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Technically feasible and Socially acceptable?</vt:lpstr>
      <vt:lpstr>PowerPoint Presentation</vt:lpstr>
      <vt:lpstr>Socially acceptable?</vt:lpstr>
      <vt:lpstr>Suitable for the Queen?</vt:lpstr>
      <vt:lpstr>This one?</vt:lpstr>
      <vt:lpstr>Or this one?</vt:lpstr>
      <vt:lpstr>Socially Acceptable?</vt:lpstr>
      <vt:lpstr>PowerPoint Presentation</vt:lpstr>
      <vt:lpstr>Technically Feasible</vt:lpstr>
      <vt:lpstr>Technically feasible?</vt:lpstr>
      <vt:lpstr>Outdoor Furniture</vt:lpstr>
      <vt:lpstr>Cardboard Chair</vt:lpstr>
      <vt:lpstr>Technically Feasible?</vt:lpstr>
      <vt:lpstr>Cat House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Technically feasible and Socially acceptable?</dc:title>
  <dc:creator>christine elder</dc:creator>
  <cp:lastModifiedBy>Christina Smith</cp:lastModifiedBy>
  <cp:revision>11</cp:revision>
  <dcterms:created xsi:type="dcterms:W3CDTF">2013-01-31T02:19:55Z</dcterms:created>
  <dcterms:modified xsi:type="dcterms:W3CDTF">2014-07-15T02:06:42Z</dcterms:modified>
</cp:coreProperties>
</file>